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Lst>
  <p:sldSz cx="12192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the long walkthrough: a slide for essentially every panel on the site. Use it to train a newsroom, brief a class, or onboard a collaborator. For a 10-minute overview instead, use the short deck.</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Rankings and comparison are the most shared surfaces; show the share-card generator.</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forecast is key-less and free; it feeds the chatbot’s tomorrow-answers too. Be honest about the fire map’s season — it peaks mid-Oct to late-Nov and is quiet the rest of the year.</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Be honest on screen that the air layer is a live estimate of the citywide SPREAD, not a per-street reading; all five layers now cover all 142 cities. Five upstreams under different licences, and the credit under the map names the source for whichever city is on screen. Two things worth saying out loud here: every state capital is now mapped, including seven that never had a ward map — and Agartala (61 µg/m³ annual) is 2.5× the other Northeast capitals (Itanagar 24, Aizawl 24, Kohima 24), which nobody could see before. And in Bengal, Durgapur (63) and Asansol (61) beat Kolkata (49): the industrial belt, not the metro.</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point of this slide is the monitoring gap: ~565 continuous CPCB stations against 584,615 villages, so the live network can never answer "how is my village's air". Satellite fills it on a DIFFERENT timescale — annual, not today. Keep the two apart out loud. Two honest caveats: a ~1 km product smooths hyperlocal sources (a kiln next door won't show), and it is modelled and calibrated, not measured in the village. The finding worth saying: not one Indian village meets the WHO guideline of 5, and 63.6% are above India's own limit of 40.</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Push is real VAPID web push; alerts are gated on a user-picked threshold. Both the main site and the standalone Ask JanVayu app install as PWAs on Android, iOS and desktop.</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Chapter 3 — Health &amp; exposure. Translate the numbers into what they mean for a body.</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Beyond-the-lungs is the emotional core; use the hand-drawn body diagram.</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Frame as an equity story; both panels carry the corrected, fact-checked figures.</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diary is a habit tool; note it is localStorage-only today.</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These are the decision tools; the purifier sizing and GRAP rules are fact-checked.</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Chapter 1 — Why it exists. Set the stakes and the stance before touching the product.</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Chapter 4 — The economic bill. The macroeconomic case, for policy audiences.</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Use the economy diagram; the $339B figure is the corrected, sourced value with its method noted.</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Chapter 5 — Following the money. Accountability — the differentiator versus a plain dashboard.</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Budget figures were refreshed to CREA 2026 in the fact-check; note the dust-vs-source mismatch.</a:t>
            </a:r>
          </a:p>
        </p:txBody>
      </p:sp>
      <p:sp>
        <p:nvSpPr>
          <p:cNvPr id="4" name="Slide Number Placeholder 3"/>
          <p:cNvSpPr>
            <a:spLocks noGrp="1"/>
          </p:cNvSpPr>
          <p:nvPr>
            <p:ph type="sldNum" idx="5" sz="quarter"/>
          </p:nvPr>
        </p:nvSpPr>
        <p:spPr/>
      </p:sp>
    </p:spTree>
  </p:cSld>
  <p:clrMapOvr>
    <a:masterClrMapping/>
  </p:clrMapOvr>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scorecard’s “File an RTI” pre-fills the RTI Assistant for that city.</a:t>
            </a:r>
          </a:p>
        </p:txBody>
      </p:sp>
      <p:sp>
        <p:nvSpPr>
          <p:cNvPr id="4" name="Slide Number Placeholder 3"/>
          <p:cNvSpPr>
            <a:spLocks noGrp="1"/>
          </p:cNvSpPr>
          <p:nvPr>
            <p:ph type="sldNum" idx="5" sz="quarter"/>
          </p:nvPr>
        </p:nvSpPr>
        <p:spPr/>
      </p:sp>
    </p:spTree>
  </p:cSld>
  <p:clrMapOvr>
    <a:masterClrMapping/>
  </p:clrMapOvr>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apportionment ring is the newest panel; each city cites its own study with a method caveat.</a:t>
            </a:r>
          </a:p>
        </p:txBody>
      </p:sp>
      <p:sp>
        <p:nvSpPr>
          <p:cNvPr id="4" name="Slide Number Placeholder 3"/>
          <p:cNvSpPr>
            <a:spLocks noGrp="1"/>
          </p:cNvSpPr>
          <p:nvPr>
            <p:ph type="sldNum" idx="5" sz="quarter"/>
          </p:nvPr>
        </p:nvSpPr>
        <p:spPr/>
      </p:sp>
    </p:spTree>
  </p:cSld>
  <p:clrMapOvr>
    <a:masterClrMapping/>
  </p:clrMapOvr>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Demo the scorecard → RTI hand-off; it’s the platform’s theory of change in one flow.</a:t>
            </a:r>
          </a:p>
        </p:txBody>
      </p:sp>
      <p:sp>
        <p:nvSpPr>
          <p:cNvPr id="4" name="Slide Number Placeholder 3"/>
          <p:cNvSpPr>
            <a:spLocks noGrp="1"/>
          </p:cNvSpPr>
          <p:nvPr>
            <p:ph type="sldNum" idx="5" sz="quarter"/>
          </p:nvPr>
        </p:nvSpPr>
        <p:spPr/>
      </p:sp>
    </p:spTree>
  </p:cSld>
  <p:clrMapOvr>
    <a:masterClrMapping/>
  </p:clrMapOvr>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Chapter 6 — Citizen action. Turn readers into participants.</a:t>
            </a:r>
          </a:p>
        </p:txBody>
      </p:sp>
      <p:sp>
        <p:nvSpPr>
          <p:cNvPr id="4" name="Slide Number Placeholder 3"/>
          <p:cNvSpPr>
            <a:spLocks noGrp="1"/>
          </p:cNvSpPr>
          <p:nvPr>
            <p:ph type="sldNum" idx="5" sz="quarter"/>
          </p:nvPr>
        </p:nvSpPr>
        <p:spPr/>
      </p:sp>
    </p:spTree>
  </p:cSld>
  <p:clrMapOvr>
    <a:masterClrMapping/>
  </p:clrMapOvr>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Games + the new air-literacy quiz make this classroom-ready; workshops connect to a live facilitator.</a:t>
            </a:r>
          </a:p>
        </p:txBody>
      </p:sp>
      <p:sp>
        <p:nvSpPr>
          <p:cNvPr id="4" name="Slide Number Placeholder 3"/>
          <p:cNvSpPr>
            <a:spLocks noGrp="1"/>
          </p:cNvSpPr>
          <p:nvPr>
            <p:ph type="sldNum" idx="5" sz="quarter"/>
          </p:nvPr>
        </p:nvSpPr>
        <p:spPr/>
      </p:sp>
    </p:spTree>
  </p:cSld>
  <p:clrMapOvr>
    <a:masterClrMapping/>
  </p:clrMapOvr>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Story-of-the-week rotates weekly with no deploy; it surfaces the blog. Every gallery photograph carries its own credit and source link.</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Open on the human scale, sourced. These are the anchor numbers repeated across the site, each fact-checked against its primary source.</a:t>
            </a:r>
          </a:p>
        </p:txBody>
      </p:sp>
      <p:sp>
        <p:nvSpPr>
          <p:cNvPr id="4" name="Slide Number Placeholder 3"/>
          <p:cNvSpPr>
            <a:spLocks noGrp="1"/>
          </p:cNvSpPr>
          <p:nvPr>
            <p:ph type="sldNum" idx="5" sz="quarter"/>
          </p:nvPr>
        </p:nvSpPr>
        <p:spPr/>
      </p:sp>
    </p:spTree>
  </p:cSld>
  <p:clrMapOvr>
    <a:masterClrMapping/>
  </p:clrMapOvr>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Chapter 7 — Tools &amp; knowledge. The reference layer and the take-it-with-you surfaces.</a:t>
            </a:r>
          </a:p>
        </p:txBody>
      </p:sp>
      <p:sp>
        <p:nvSpPr>
          <p:cNvPr id="4" name="Slide Number Placeholder 3"/>
          <p:cNvSpPr>
            <a:spLocks noGrp="1"/>
          </p:cNvSpPr>
          <p:nvPr>
            <p:ph type="sldNum" idx="5" sz="quarter"/>
          </p:nvPr>
        </p:nvSpPr>
        <p:spPr/>
      </p:sp>
    </p:spTree>
  </p:cSld>
  <p:clrMapOvr>
    <a:masterClrMapping/>
  </p:clrMapOvr>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It answers from JanVayu’s own verified figures and cites them; an eval suite gates it against fabricated citations and invented orders or schemes.</a:t>
            </a:r>
          </a:p>
        </p:txBody>
      </p:sp>
      <p:sp>
        <p:nvSpPr>
          <p:cNvPr id="4" name="Slide Number Placeholder 3"/>
          <p:cNvSpPr>
            <a:spLocks noGrp="1"/>
          </p:cNvSpPr>
          <p:nvPr>
            <p:ph type="sldNum" idx="5" sz="quarter"/>
          </p:nvPr>
        </p:nvSpPr>
        <p:spPr/>
      </p:sp>
    </p:spTree>
  </p:cSld>
  <p:clrMapOvr>
    <a:masterClrMapping/>
  </p:clrMapOvr>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Reading List is a real Zotero group; the AQI explainer’s CPCB-vs-EPA table was just corrected.</a:t>
            </a:r>
          </a:p>
        </p:txBody>
      </p:sp>
      <p:sp>
        <p:nvSpPr>
          <p:cNvPr id="4" name="Slide Number Placeholder 3"/>
          <p:cNvSpPr>
            <a:spLocks noGrp="1"/>
          </p:cNvSpPr>
          <p:nvPr>
            <p:ph type="sldNum" idx="5" sz="quarter"/>
          </p:nvPr>
        </p:nvSpPr>
        <p:spPr/>
      </p:sp>
    </p:spTree>
  </p:cSld>
  <p:clrMapOvr>
    <a:masterClrMapping/>
  </p:clrMapOvr>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API + embeds are the “use JanVayu in your work” surface; licence and citation are included.</a:t>
            </a:r>
          </a:p>
        </p:txBody>
      </p:sp>
      <p:sp>
        <p:nvSpPr>
          <p:cNvPr id="4" name="Slide Number Placeholder 3"/>
          <p:cNvSpPr>
            <a:spLocks noGrp="1"/>
          </p:cNvSpPr>
          <p:nvPr>
            <p:ph type="sldNum" idx="5" sz="quarter"/>
          </p:nvPr>
        </p:nvSpPr>
        <p:spPr/>
      </p:sp>
    </p:spTree>
  </p:cSld>
  <p:clrMapOvr>
    <a:masterClrMapping/>
  </p:clrMapOvr>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Chapter 8 — Trust. Close the loop on why any of these numbers can be believed.</a:t>
            </a:r>
          </a:p>
        </p:txBody>
      </p:sp>
      <p:sp>
        <p:nvSpPr>
          <p:cNvPr id="4" name="Slide Number Placeholder 3"/>
          <p:cNvSpPr>
            <a:spLocks noGrp="1"/>
          </p:cNvSpPr>
          <p:nvPr>
            <p:ph type="sldNum" idx="5" sz="quarter"/>
          </p:nvPr>
        </p:nvSpPr>
        <p:spPr/>
      </p:sp>
    </p:spTree>
  </p:cSld>
  <p:clrMapOvr>
    <a:masterClrMapping/>
  </p:clrMapOvr>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what separates JanVayu from a marketing site; the weekly PR-for-review loop is real.</a:t>
            </a:r>
          </a:p>
        </p:txBody>
      </p:sp>
      <p:sp>
        <p:nvSpPr>
          <p:cNvPr id="4" name="Slide Number Placeholder 3"/>
          <p:cNvSpPr>
            <a:spLocks noGrp="1"/>
          </p:cNvSpPr>
          <p:nvPr>
            <p:ph type="sldNum" idx="5" sz="quarter"/>
          </p:nvPr>
        </p:nvSpPr>
        <p:spPr/>
      </p:sp>
    </p:spTree>
  </p:cSld>
  <p:clrMapOvr>
    <a:masterClrMapping/>
  </p:clrMapOvr>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live-vs-annual honesty is a recurring theme; it protects the platform from over-claiming.</a:t>
            </a:r>
          </a:p>
        </p:txBody>
      </p:sp>
      <p:sp>
        <p:nvSpPr>
          <p:cNvPr id="4" name="Slide Number Placeholder 3"/>
          <p:cNvSpPr>
            <a:spLocks noGrp="1"/>
          </p:cNvSpPr>
          <p:nvPr>
            <p:ph type="sldNum" idx="5" sz="quarter"/>
          </p:nvPr>
        </p:nvSpPr>
        <p:spPr/>
      </p:sp>
    </p:spTree>
  </p:cSld>
  <p:clrMapOvr>
    <a:masterClrMapping/>
  </p:clrMapOvr>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Close on agency: the point of all this data is to be used. Point to the API, the RTI Assistant, and contribute@janvayu.in.</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Establish trust posture early: independence, sourcing, and the self-fact-checking discipline are the platform’s backbone.</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value-add is synthesis and honesty, not owning sensors. Name the sources so users can verify.</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Chapter 2 — The live picture. The real-time surfaces — the parts people check daily.</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the dashboard top to bottom; point out the city selector drives the whole page.</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Core cities load live; the rest load when picked, to stay inside the data source’s free tier — but that’s a build detail, not something the reader needs on screen.</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Emphasise the grey constituencies: that is the real monitoring gap, not a rendering error. Boundaries and source locations come from indianopenmaps.com (SBM, LGD, GatiShakti mirrors), attributed on the map.</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4.jpg"/><Relationship Id="rId3"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5.jpg"/><Relationship Id="rId3"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6.jpg"/><Relationship Id="rId3"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7.jpg"/><Relationship Id="rId3"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8.jpg"/><Relationship Id="rId3"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9.jpg"/><Relationship Id="rId3"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0.jpg"/><Relationship Id="rId3"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1.jpg"/><Relationship Id="rId3"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2.jpg"/><Relationship Id="rId3"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3.jpg"/><Relationship Id="rId3"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4.jpg"/><Relationship Id="rId3"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5.jpg"/><Relationship Id="rId3"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6.jpg"/><Relationship Id="rId3"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7.jpg"/><Relationship Id="rId3" Type="http://schemas.openxmlformats.org/officeDocument/2006/relationships/notesSlide" Target="../notesSlides/notesSlide3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01.jpg"/>
          <p:cNvPicPr>
            <a:picLocks noChangeAspect="1"/>
          </p:cNvPicPr>
          <p:nvPr/>
        </p:nvPicPr>
        <p:blipFill>
          <a:blip r:embed="rId2"/>
          <a:stretch>
            <a:fillRect/>
          </a:stretch>
        </p:blipFill>
        <p:spPr>
          <a:xfrm>
            <a:off x="0" y="0"/>
            <a:ext cx="12192000" cy="6858000"/>
          </a:xfrm>
          <a:prstGeom prst="rect">
            <a:avLst/>
          </a:prstGeom>
        </p:spPr>
      </p:pic>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10.jpg"/>
          <p:cNvPicPr>
            <a:picLocks noChangeAspect="1"/>
          </p:cNvPicPr>
          <p:nvPr/>
        </p:nvPicPr>
        <p:blipFill>
          <a:blip r:embed="rId2"/>
          <a:stretch>
            <a:fillRect/>
          </a:stretch>
        </p:blipFill>
        <p:spPr>
          <a:xfrm>
            <a:off x="0" y="0"/>
            <a:ext cx="12192000" cy="6858000"/>
          </a:xfrm>
          <a:prstGeom prst="rect">
            <a:avLst/>
          </a:prstGeom>
        </p:spPr>
      </p:pic>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11.jpg"/>
          <p:cNvPicPr>
            <a:picLocks noChangeAspect="1"/>
          </p:cNvPicPr>
          <p:nvPr/>
        </p:nvPicPr>
        <p:blipFill>
          <a:blip r:embed="rId2"/>
          <a:stretch>
            <a:fillRect/>
          </a:stretch>
        </p:blipFill>
        <p:spPr>
          <a:xfrm>
            <a:off x="0" y="0"/>
            <a:ext cx="12192000" cy="6858000"/>
          </a:xfrm>
          <a:prstGeom prst="rect">
            <a:avLst/>
          </a:prstGeom>
        </p:spPr>
      </p:pic>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12.jpg"/>
          <p:cNvPicPr>
            <a:picLocks noChangeAspect="1"/>
          </p:cNvPicPr>
          <p:nvPr/>
        </p:nvPicPr>
        <p:blipFill>
          <a:blip r:embed="rId2"/>
          <a:stretch>
            <a:fillRect/>
          </a:stretch>
        </p:blipFill>
        <p:spPr>
          <a:xfrm>
            <a:off x="0" y="0"/>
            <a:ext cx="12192000" cy="6858000"/>
          </a:xfrm>
          <a:prstGeom prst="rect">
            <a:avLst/>
          </a:prstGeom>
        </p:spPr>
      </p:pic>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13.jpg"/>
          <p:cNvPicPr>
            <a:picLocks noChangeAspect="1"/>
          </p:cNvPicPr>
          <p:nvPr/>
        </p:nvPicPr>
        <p:blipFill>
          <a:blip r:embed="rId2"/>
          <a:stretch>
            <a:fillRect/>
          </a:stretch>
        </p:blipFill>
        <p:spPr>
          <a:xfrm>
            <a:off x="0" y="0"/>
            <a:ext cx="12192000" cy="6858000"/>
          </a:xfrm>
          <a:prstGeom prst="rect">
            <a:avLst/>
          </a:prstGeom>
        </p:spPr>
      </p:pic>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14.jpg"/>
          <p:cNvPicPr>
            <a:picLocks noChangeAspect="1"/>
          </p:cNvPicPr>
          <p:nvPr/>
        </p:nvPicPr>
        <p:blipFill>
          <a:blip r:embed="rId2"/>
          <a:stretch>
            <a:fillRect/>
          </a:stretch>
        </p:blipFill>
        <p:spPr>
          <a:xfrm>
            <a:off x="0" y="0"/>
            <a:ext cx="12192000" cy="6858000"/>
          </a:xfrm>
          <a:prstGeom prst="rect">
            <a:avLst/>
          </a:prstGeom>
        </p:spPr>
      </p:pic>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15.jpg"/>
          <p:cNvPicPr>
            <a:picLocks noChangeAspect="1"/>
          </p:cNvPicPr>
          <p:nvPr/>
        </p:nvPicPr>
        <p:blipFill>
          <a:blip r:embed="rId2"/>
          <a:stretch>
            <a:fillRect/>
          </a:stretch>
        </p:blipFill>
        <p:spPr>
          <a:xfrm>
            <a:off x="0" y="0"/>
            <a:ext cx="12192000" cy="6858000"/>
          </a:xfrm>
          <a:prstGeom prst="rect">
            <a:avLst/>
          </a:prstGeom>
        </p:spPr>
      </p:pic>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16.jpg"/>
          <p:cNvPicPr>
            <a:picLocks noChangeAspect="1"/>
          </p:cNvPicPr>
          <p:nvPr/>
        </p:nvPicPr>
        <p:blipFill>
          <a:blip r:embed="rId2"/>
          <a:stretch>
            <a:fillRect/>
          </a:stretch>
        </p:blipFill>
        <p:spPr>
          <a:xfrm>
            <a:off x="0" y="0"/>
            <a:ext cx="12192000" cy="6858000"/>
          </a:xfrm>
          <a:prstGeom prst="rect">
            <a:avLst/>
          </a:prstGeom>
        </p:spPr>
      </p:pic>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17.jpg"/>
          <p:cNvPicPr>
            <a:picLocks noChangeAspect="1"/>
          </p:cNvPicPr>
          <p:nvPr/>
        </p:nvPicPr>
        <p:blipFill>
          <a:blip r:embed="rId2"/>
          <a:stretch>
            <a:fillRect/>
          </a:stretch>
        </p:blipFill>
        <p:spPr>
          <a:xfrm>
            <a:off x="0" y="0"/>
            <a:ext cx="12192000" cy="6858000"/>
          </a:xfrm>
          <a:prstGeom prst="rect">
            <a:avLst/>
          </a:prstGeom>
        </p:spPr>
      </p:pic>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18.jpg"/>
          <p:cNvPicPr>
            <a:picLocks noChangeAspect="1"/>
          </p:cNvPicPr>
          <p:nvPr/>
        </p:nvPicPr>
        <p:blipFill>
          <a:blip r:embed="rId2"/>
          <a:stretch>
            <a:fillRect/>
          </a:stretch>
        </p:blipFill>
        <p:spPr>
          <a:xfrm>
            <a:off x="0" y="0"/>
            <a:ext cx="12192000" cy="6858000"/>
          </a:xfrm>
          <a:prstGeom prst="rect">
            <a:avLst/>
          </a:prstGeom>
        </p:spPr>
      </p:pic>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19.jpg"/>
          <p:cNvPicPr>
            <a:picLocks noChangeAspect="1"/>
          </p:cNvPicPr>
          <p:nvPr/>
        </p:nvPicPr>
        <p:blipFill>
          <a:blip r:embed="rId2"/>
          <a:stretch>
            <a:fillRect/>
          </a:stretch>
        </p:blipFill>
        <p:spPr>
          <a:xfrm>
            <a:off x="0" y="0"/>
            <a:ext cx="12192000" cy="6858000"/>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02.jpg"/>
          <p:cNvPicPr>
            <a:picLocks noChangeAspect="1"/>
          </p:cNvPicPr>
          <p:nvPr/>
        </p:nvPicPr>
        <p:blipFill>
          <a:blip r:embed="rId2"/>
          <a:stretch>
            <a:fillRect/>
          </a:stretch>
        </p:blipFill>
        <p:spPr>
          <a:xfrm>
            <a:off x="0" y="0"/>
            <a:ext cx="12192000" cy="6858000"/>
          </a:xfrm>
          <a:prstGeom prst="rect">
            <a:avLst/>
          </a:prstGeom>
        </p:spPr>
      </p:pic>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20.jpg"/>
          <p:cNvPicPr>
            <a:picLocks noChangeAspect="1"/>
          </p:cNvPicPr>
          <p:nvPr/>
        </p:nvPicPr>
        <p:blipFill>
          <a:blip r:embed="rId2"/>
          <a:stretch>
            <a:fillRect/>
          </a:stretch>
        </p:blipFill>
        <p:spPr>
          <a:xfrm>
            <a:off x="0" y="0"/>
            <a:ext cx="12192000" cy="6858000"/>
          </a:xfrm>
          <a:prstGeom prst="rect">
            <a:avLst/>
          </a:prstGeom>
        </p:spPr>
      </p:pic>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21.jpg"/>
          <p:cNvPicPr>
            <a:picLocks noChangeAspect="1"/>
          </p:cNvPicPr>
          <p:nvPr/>
        </p:nvPicPr>
        <p:blipFill>
          <a:blip r:embed="rId2"/>
          <a:stretch>
            <a:fillRect/>
          </a:stretch>
        </p:blipFill>
        <p:spPr>
          <a:xfrm>
            <a:off x="0" y="0"/>
            <a:ext cx="12192000" cy="6858000"/>
          </a:xfrm>
          <a:prstGeom prst="rect">
            <a:avLst/>
          </a:prstGeom>
        </p:spPr>
      </p:pic>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22.jpg"/>
          <p:cNvPicPr>
            <a:picLocks noChangeAspect="1"/>
          </p:cNvPicPr>
          <p:nvPr/>
        </p:nvPicPr>
        <p:blipFill>
          <a:blip r:embed="rId2"/>
          <a:stretch>
            <a:fillRect/>
          </a:stretch>
        </p:blipFill>
        <p:spPr>
          <a:xfrm>
            <a:off x="0" y="0"/>
            <a:ext cx="12192000" cy="6858000"/>
          </a:xfrm>
          <a:prstGeom prst="rect">
            <a:avLst/>
          </a:prstGeom>
        </p:spPr>
      </p:pic>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23.jpg"/>
          <p:cNvPicPr>
            <a:picLocks noChangeAspect="1"/>
          </p:cNvPicPr>
          <p:nvPr/>
        </p:nvPicPr>
        <p:blipFill>
          <a:blip r:embed="rId2"/>
          <a:stretch>
            <a:fillRect/>
          </a:stretch>
        </p:blipFill>
        <p:spPr>
          <a:xfrm>
            <a:off x="0" y="0"/>
            <a:ext cx="12192000" cy="6858000"/>
          </a:xfrm>
          <a:prstGeom prst="rect">
            <a:avLst/>
          </a:prstGeom>
        </p:spPr>
      </p:pic>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24.jpg"/>
          <p:cNvPicPr>
            <a:picLocks noChangeAspect="1"/>
          </p:cNvPicPr>
          <p:nvPr/>
        </p:nvPicPr>
        <p:blipFill>
          <a:blip r:embed="rId2"/>
          <a:stretch>
            <a:fillRect/>
          </a:stretch>
        </p:blipFill>
        <p:spPr>
          <a:xfrm>
            <a:off x="0" y="0"/>
            <a:ext cx="12192000" cy="6858000"/>
          </a:xfrm>
          <a:prstGeom prst="rect">
            <a:avLst/>
          </a:prstGeom>
        </p:spPr>
      </p:pic>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25.jpg"/>
          <p:cNvPicPr>
            <a:picLocks noChangeAspect="1"/>
          </p:cNvPicPr>
          <p:nvPr/>
        </p:nvPicPr>
        <p:blipFill>
          <a:blip r:embed="rId2"/>
          <a:stretch>
            <a:fillRect/>
          </a:stretch>
        </p:blipFill>
        <p:spPr>
          <a:xfrm>
            <a:off x="0" y="0"/>
            <a:ext cx="12192000" cy="6858000"/>
          </a:xfrm>
          <a:prstGeom prst="rect">
            <a:avLst/>
          </a:prstGeom>
        </p:spPr>
      </p:pic>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26.jpg"/>
          <p:cNvPicPr>
            <a:picLocks noChangeAspect="1"/>
          </p:cNvPicPr>
          <p:nvPr/>
        </p:nvPicPr>
        <p:blipFill>
          <a:blip r:embed="rId2"/>
          <a:stretch>
            <a:fillRect/>
          </a:stretch>
        </p:blipFill>
        <p:spPr>
          <a:xfrm>
            <a:off x="0" y="0"/>
            <a:ext cx="12192000" cy="6858000"/>
          </a:xfrm>
          <a:prstGeom prst="rect">
            <a:avLst/>
          </a:prstGeom>
        </p:spPr>
      </p:pic>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27.jpg"/>
          <p:cNvPicPr>
            <a:picLocks noChangeAspect="1"/>
          </p:cNvPicPr>
          <p:nvPr/>
        </p:nvPicPr>
        <p:blipFill>
          <a:blip r:embed="rId2"/>
          <a:stretch>
            <a:fillRect/>
          </a:stretch>
        </p:blipFill>
        <p:spPr>
          <a:xfrm>
            <a:off x="0" y="0"/>
            <a:ext cx="12192000" cy="6858000"/>
          </a:xfrm>
          <a:prstGeom prst="rect">
            <a:avLst/>
          </a:prstGeom>
        </p:spPr>
      </p:pic>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28.jpg"/>
          <p:cNvPicPr>
            <a:picLocks noChangeAspect="1"/>
          </p:cNvPicPr>
          <p:nvPr/>
        </p:nvPicPr>
        <p:blipFill>
          <a:blip r:embed="rId2"/>
          <a:stretch>
            <a:fillRect/>
          </a:stretch>
        </p:blipFill>
        <p:spPr>
          <a:xfrm>
            <a:off x="0" y="0"/>
            <a:ext cx="12192000" cy="6858000"/>
          </a:xfrm>
          <a:prstGeom prst="rect">
            <a:avLst/>
          </a:prstGeom>
        </p:spPr>
      </p:pic>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29.jpg"/>
          <p:cNvPicPr>
            <a:picLocks noChangeAspect="1"/>
          </p:cNvPicPr>
          <p:nvPr/>
        </p:nvPicPr>
        <p:blipFill>
          <a:blip r:embed="rId2"/>
          <a:stretch>
            <a:fillRect/>
          </a:stretch>
        </p:blipFill>
        <p:spPr>
          <a:xfrm>
            <a:off x="0" y="0"/>
            <a:ext cx="12192000" cy="6858000"/>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03.jpg"/>
          <p:cNvPicPr>
            <a:picLocks noChangeAspect="1"/>
          </p:cNvPicPr>
          <p:nvPr/>
        </p:nvPicPr>
        <p:blipFill>
          <a:blip r:embed="rId2"/>
          <a:stretch>
            <a:fillRect/>
          </a:stretch>
        </p:blipFill>
        <p:spPr>
          <a:xfrm>
            <a:off x="0" y="0"/>
            <a:ext cx="12192000" cy="6858000"/>
          </a:xfrm>
          <a:prstGeom prst="rect">
            <a:avLst/>
          </a:prstGeom>
        </p:spPr>
      </p:pic>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30.jpg"/>
          <p:cNvPicPr>
            <a:picLocks noChangeAspect="1"/>
          </p:cNvPicPr>
          <p:nvPr/>
        </p:nvPicPr>
        <p:blipFill>
          <a:blip r:embed="rId2"/>
          <a:stretch>
            <a:fillRect/>
          </a:stretch>
        </p:blipFill>
        <p:spPr>
          <a:xfrm>
            <a:off x="0" y="0"/>
            <a:ext cx="12192000" cy="6858000"/>
          </a:xfrm>
          <a:prstGeom prst="rect">
            <a:avLst/>
          </a:prstGeom>
        </p:spPr>
      </p:pic>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31.jpg"/>
          <p:cNvPicPr>
            <a:picLocks noChangeAspect="1"/>
          </p:cNvPicPr>
          <p:nvPr/>
        </p:nvPicPr>
        <p:blipFill>
          <a:blip r:embed="rId2"/>
          <a:stretch>
            <a:fillRect/>
          </a:stretch>
        </p:blipFill>
        <p:spPr>
          <a:xfrm>
            <a:off x="0" y="0"/>
            <a:ext cx="12192000" cy="6858000"/>
          </a:xfrm>
          <a:prstGeom prst="rect">
            <a:avLst/>
          </a:prstGeom>
        </p:spPr>
      </p:pic>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32.jpg"/>
          <p:cNvPicPr>
            <a:picLocks noChangeAspect="1"/>
          </p:cNvPicPr>
          <p:nvPr/>
        </p:nvPicPr>
        <p:blipFill>
          <a:blip r:embed="rId2"/>
          <a:stretch>
            <a:fillRect/>
          </a:stretch>
        </p:blipFill>
        <p:spPr>
          <a:xfrm>
            <a:off x="0" y="0"/>
            <a:ext cx="12192000" cy="6858000"/>
          </a:xfrm>
          <a:prstGeom prst="rect">
            <a:avLst/>
          </a:prstGeom>
        </p:spPr>
      </p:pic>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33.jpg"/>
          <p:cNvPicPr>
            <a:picLocks noChangeAspect="1"/>
          </p:cNvPicPr>
          <p:nvPr/>
        </p:nvPicPr>
        <p:blipFill>
          <a:blip r:embed="rId2"/>
          <a:stretch>
            <a:fillRect/>
          </a:stretch>
        </p:blipFill>
        <p:spPr>
          <a:xfrm>
            <a:off x="0" y="0"/>
            <a:ext cx="12192000" cy="6858000"/>
          </a:xfrm>
          <a:prstGeom prst="rect">
            <a:avLst/>
          </a:prstGeom>
        </p:spPr>
      </p:pic>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34.jpg"/>
          <p:cNvPicPr>
            <a:picLocks noChangeAspect="1"/>
          </p:cNvPicPr>
          <p:nvPr/>
        </p:nvPicPr>
        <p:blipFill>
          <a:blip r:embed="rId2"/>
          <a:stretch>
            <a:fillRect/>
          </a:stretch>
        </p:blipFill>
        <p:spPr>
          <a:xfrm>
            <a:off x="0" y="0"/>
            <a:ext cx="12192000" cy="6858000"/>
          </a:xfrm>
          <a:prstGeom prst="rect">
            <a:avLst/>
          </a:prstGeom>
        </p:spPr>
      </p:pic>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35.jpg"/>
          <p:cNvPicPr>
            <a:picLocks noChangeAspect="1"/>
          </p:cNvPicPr>
          <p:nvPr/>
        </p:nvPicPr>
        <p:blipFill>
          <a:blip r:embed="rId2"/>
          <a:stretch>
            <a:fillRect/>
          </a:stretch>
        </p:blipFill>
        <p:spPr>
          <a:xfrm>
            <a:off x="0" y="0"/>
            <a:ext cx="12192000" cy="6858000"/>
          </a:xfrm>
          <a:prstGeom prst="rect">
            <a:avLst/>
          </a:prstGeom>
        </p:spPr>
      </p:pic>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36.jpg"/>
          <p:cNvPicPr>
            <a:picLocks noChangeAspect="1"/>
          </p:cNvPicPr>
          <p:nvPr/>
        </p:nvPicPr>
        <p:blipFill>
          <a:blip r:embed="rId2"/>
          <a:stretch>
            <a:fillRect/>
          </a:stretch>
        </p:blipFill>
        <p:spPr>
          <a:xfrm>
            <a:off x="0" y="0"/>
            <a:ext cx="12192000" cy="6858000"/>
          </a:xfrm>
          <a:prstGeom prst="rect">
            <a:avLst/>
          </a:prstGeom>
        </p:spPr>
      </p:pic>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37.jpg"/>
          <p:cNvPicPr>
            <a:picLocks noChangeAspect="1"/>
          </p:cNvPicPr>
          <p:nvPr/>
        </p:nvPicPr>
        <p:blipFill>
          <a:blip r:embed="rId2"/>
          <a:stretch>
            <a:fillRect/>
          </a:stretch>
        </p:blipFill>
        <p:spPr>
          <a:xfrm>
            <a:off x="0" y="0"/>
            <a:ext cx="12192000" cy="6858000"/>
          </a:xfrm>
          <a:prstGeom prst="rect">
            <a:avLst/>
          </a:prstGeom>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04.jpg"/>
          <p:cNvPicPr>
            <a:picLocks noChangeAspect="1"/>
          </p:cNvPicPr>
          <p:nvPr/>
        </p:nvPicPr>
        <p:blipFill>
          <a:blip r:embed="rId2"/>
          <a:stretch>
            <a:fillRect/>
          </a:stretch>
        </p:blipFill>
        <p:spPr>
          <a:xfrm>
            <a:off x="0" y="0"/>
            <a:ext cx="12192000" cy="6858000"/>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05.jpg"/>
          <p:cNvPicPr>
            <a:picLocks noChangeAspect="1"/>
          </p:cNvPicPr>
          <p:nvPr/>
        </p:nvPicPr>
        <p:blipFill>
          <a:blip r:embed="rId2"/>
          <a:stretch>
            <a:fillRect/>
          </a:stretch>
        </p:blipFill>
        <p:spPr>
          <a:xfrm>
            <a:off x="0" y="0"/>
            <a:ext cx="12192000" cy="6858000"/>
          </a:xfrm>
          <a:prstGeom prst="rect">
            <a:avLst/>
          </a:prstGeom>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06.jpg"/>
          <p:cNvPicPr>
            <a:picLocks noChangeAspect="1"/>
          </p:cNvPicPr>
          <p:nvPr/>
        </p:nvPicPr>
        <p:blipFill>
          <a:blip r:embed="rId2"/>
          <a:stretch>
            <a:fillRect/>
          </a:stretch>
        </p:blipFill>
        <p:spPr>
          <a:xfrm>
            <a:off x="0" y="0"/>
            <a:ext cx="12192000" cy="6858000"/>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07.jpg"/>
          <p:cNvPicPr>
            <a:picLocks noChangeAspect="1"/>
          </p:cNvPicPr>
          <p:nvPr/>
        </p:nvPicPr>
        <p:blipFill>
          <a:blip r:embed="rId2"/>
          <a:stretch>
            <a:fillRect/>
          </a:stretch>
        </p:blipFill>
        <p:spPr>
          <a:xfrm>
            <a:off x="0" y="0"/>
            <a:ext cx="12192000" cy="6858000"/>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08.jpg"/>
          <p:cNvPicPr>
            <a:picLocks noChangeAspect="1"/>
          </p:cNvPicPr>
          <p:nvPr/>
        </p:nvPicPr>
        <p:blipFill>
          <a:blip r:embed="rId2"/>
          <a:stretch>
            <a:fillRect/>
          </a:stretch>
        </p:blipFill>
        <p:spPr>
          <a:xfrm>
            <a:off x="0" y="0"/>
            <a:ext cx="12192000" cy="6858000"/>
          </a:xfrm>
          <a:prstGeom prst="rect">
            <a:avLst/>
          </a:prstGeom>
        </p:spPr>
      </p:pic>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lide-09.jpg"/>
          <p:cNvPicPr>
            <a:picLocks noChangeAspect="1"/>
          </p:cNvPicPr>
          <p:nvPr/>
        </p:nvPicPr>
        <p:blipFill>
          <a:blip r:embed="rId2"/>
          <a:stretch>
            <a:fillRect/>
          </a:stretch>
        </p:blipFill>
        <p:spPr>
          <a:xfrm>
            <a:off x="0" y="0"/>
            <a:ext cx="12192000" cy="68580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